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5" d="100"/>
          <a:sy n="65" d="100"/>
        </p:scale>
        <p:origin x="-1384" y="-1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631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5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481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57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19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4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62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382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59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718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2/2/17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822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1 Obedienc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bg1">
                    <a:lumMod val="95000"/>
                  </a:schemeClr>
                </a:solidFill>
              </a:rPr>
              <a:t>NKJV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2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1 Obedienc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300" y="2889440"/>
            <a:ext cx="7899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404040"/>
                </a:solidFill>
              </a:rPr>
              <a:t>Now by this we know that we know Him, if we keep His commandments</a:t>
            </a:r>
            <a:r>
              <a:rPr lang="en-US" sz="3200" b="1" i="1" dirty="0" smtClean="0">
                <a:solidFill>
                  <a:srgbClr val="404040"/>
                </a:solidFill>
              </a:rPr>
              <a:t>.</a:t>
            </a:r>
          </a:p>
          <a:p>
            <a:pPr algn="ctr"/>
            <a:endParaRPr lang="en-US" sz="3200" b="1" dirty="0">
              <a:solidFill>
                <a:srgbClr val="404040"/>
              </a:solidFill>
            </a:endParaRPr>
          </a:p>
          <a:p>
            <a:pPr algn="ctr"/>
            <a:r>
              <a:rPr lang="en-US" sz="3200" b="1" dirty="0">
                <a:solidFill>
                  <a:srgbClr val="404040"/>
                </a:solidFill>
              </a:rPr>
              <a:t>1 John 2:3 </a:t>
            </a:r>
            <a:endParaRPr lang="en-US" sz="3200" b="1" dirty="0">
              <a:solidFill>
                <a:srgbClr val="404040"/>
              </a:solidFill>
              <a:effectLst/>
            </a:endParaRPr>
          </a:p>
        </p:txBody>
      </p:sp>
      <p:pic>
        <p:nvPicPr>
          <p:cNvPr id="11" name="Picture 10" descr="LG Core Verse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167" y="297025"/>
            <a:ext cx="5669024" cy="152413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048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6.1 Obedienc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7600" y="2755058"/>
            <a:ext cx="69609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I WILL BE OBEDIENT WHEN IT SUITS ME. </a:t>
            </a:r>
          </a:p>
          <a:p>
            <a:pPr algn="ctr"/>
            <a:endParaRPr lang="en-US" sz="6000" dirty="0">
              <a:solidFill>
                <a:srgbClr val="000000"/>
              </a:solidFill>
            </a:endParaRPr>
          </a:p>
        </p:txBody>
      </p:sp>
      <p:pic>
        <p:nvPicPr>
          <p:cNvPr id="11" name="Picture 10" descr="Misconcep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7" y="600789"/>
            <a:ext cx="7781037" cy="13576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4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6.1 Obedienc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0400" y="2670607"/>
            <a:ext cx="7924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404040"/>
                </a:solidFill>
              </a:rPr>
              <a:t>EVEN WHEN I CAN’T SEE IT, GOD’S WAY IS ALWAYS THE BEST WAY. </a:t>
            </a:r>
            <a:endParaRPr lang="en-US" sz="5400" dirty="0">
              <a:solidFill>
                <a:srgbClr val="404040"/>
              </a:solidFill>
              <a:effectLst/>
            </a:endParaRPr>
          </a:p>
        </p:txBody>
      </p:sp>
      <p:pic>
        <p:nvPicPr>
          <p:cNvPr id="11" name="Picture 10" descr="Illumination BW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23" y="555454"/>
            <a:ext cx="7854135" cy="137038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35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6.1 Obedience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7700" y="391889"/>
            <a:ext cx="7924800" cy="5262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404040"/>
                </a:solidFill>
              </a:rPr>
              <a:t>TEMPLATE</a:t>
            </a:r>
          </a:p>
          <a:p>
            <a:pPr algn="ctr"/>
            <a:endParaRPr lang="en-US" sz="60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 smtClean="0">
                <a:solidFill>
                  <a:srgbClr val="404040"/>
                </a:solidFill>
              </a:rPr>
              <a:t>•</a:t>
            </a:r>
          </a:p>
          <a:p>
            <a:endParaRPr lang="en-US" sz="3600" dirty="0" smtClean="0">
              <a:solidFill>
                <a:srgbClr val="404040"/>
              </a:solidFill>
            </a:endParaRPr>
          </a:p>
          <a:p>
            <a:r>
              <a:rPr lang="en-US" sz="3600" dirty="0">
                <a:solidFill>
                  <a:srgbClr val="404040"/>
                </a:solidFill>
              </a:rPr>
              <a:t>•</a:t>
            </a:r>
          </a:p>
          <a:p>
            <a:pPr algn="ctr"/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4229599" y="6299095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NKJV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725</TotalTime>
  <Words>54</Words>
  <Application>Microsoft Macintosh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Awana Employee</dc:creator>
  <cp:lastModifiedBy>Moriah Hoyt</cp:lastModifiedBy>
  <cp:revision>37</cp:revision>
  <dcterms:created xsi:type="dcterms:W3CDTF">2016-02-22T20:02:15Z</dcterms:created>
  <dcterms:modified xsi:type="dcterms:W3CDTF">2017-02-02T23:28:00Z</dcterms:modified>
</cp:coreProperties>
</file>